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71FE-FCF3-4C21-AE43-FED5777E2B9B}" type="datetimeFigureOut">
              <a:rPr lang="en-NZ" smtClean="0"/>
              <a:t>18/03/2024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F747-C648-493C-88FF-5077F6F150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6755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71FE-FCF3-4C21-AE43-FED5777E2B9B}" type="datetimeFigureOut">
              <a:rPr lang="en-NZ" smtClean="0"/>
              <a:t>18/03/2024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F747-C648-493C-88FF-5077F6F150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36609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71FE-FCF3-4C21-AE43-FED5777E2B9B}" type="datetimeFigureOut">
              <a:rPr lang="en-NZ" smtClean="0"/>
              <a:t>18/03/2024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F747-C648-493C-88FF-5077F6F150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23684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71FE-FCF3-4C21-AE43-FED5777E2B9B}" type="datetimeFigureOut">
              <a:rPr lang="en-NZ" smtClean="0"/>
              <a:t>18/03/2024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F747-C648-493C-88FF-5077F6F150BE}" type="slidenum">
              <a:rPr lang="en-NZ" smtClean="0"/>
              <a:t>‹#›</a:t>
            </a:fld>
            <a:endParaRPr lang="en-NZ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2270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71FE-FCF3-4C21-AE43-FED5777E2B9B}" type="datetimeFigureOut">
              <a:rPr lang="en-NZ" smtClean="0"/>
              <a:t>18/03/2024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F747-C648-493C-88FF-5077F6F150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31684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71FE-FCF3-4C21-AE43-FED5777E2B9B}" type="datetimeFigureOut">
              <a:rPr lang="en-NZ" smtClean="0"/>
              <a:t>18/03/2024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F747-C648-493C-88FF-5077F6F150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925515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71FE-FCF3-4C21-AE43-FED5777E2B9B}" type="datetimeFigureOut">
              <a:rPr lang="en-NZ" smtClean="0"/>
              <a:t>18/03/2024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F747-C648-493C-88FF-5077F6F150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984186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71FE-FCF3-4C21-AE43-FED5777E2B9B}" type="datetimeFigureOut">
              <a:rPr lang="en-NZ" smtClean="0"/>
              <a:t>18/03/2024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F747-C648-493C-88FF-5077F6F150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40411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71FE-FCF3-4C21-AE43-FED5777E2B9B}" type="datetimeFigureOut">
              <a:rPr lang="en-NZ" smtClean="0"/>
              <a:t>18/03/2024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F747-C648-493C-88FF-5077F6F150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2524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71FE-FCF3-4C21-AE43-FED5777E2B9B}" type="datetimeFigureOut">
              <a:rPr lang="en-NZ" smtClean="0"/>
              <a:t>18/03/2024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F747-C648-493C-88FF-5077F6F150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95025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71FE-FCF3-4C21-AE43-FED5777E2B9B}" type="datetimeFigureOut">
              <a:rPr lang="en-NZ" smtClean="0"/>
              <a:t>18/03/2024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F747-C648-493C-88FF-5077F6F150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63889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71FE-FCF3-4C21-AE43-FED5777E2B9B}" type="datetimeFigureOut">
              <a:rPr lang="en-NZ" smtClean="0"/>
              <a:t>18/03/2024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F747-C648-493C-88FF-5077F6F150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41365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71FE-FCF3-4C21-AE43-FED5777E2B9B}" type="datetimeFigureOut">
              <a:rPr lang="en-NZ" smtClean="0"/>
              <a:t>18/03/2024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F747-C648-493C-88FF-5077F6F150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9248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71FE-FCF3-4C21-AE43-FED5777E2B9B}" type="datetimeFigureOut">
              <a:rPr lang="en-NZ" smtClean="0"/>
              <a:t>18/03/2024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F747-C648-493C-88FF-5077F6F150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71265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71FE-FCF3-4C21-AE43-FED5777E2B9B}" type="datetimeFigureOut">
              <a:rPr lang="en-NZ" smtClean="0"/>
              <a:t>18/03/2024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F747-C648-493C-88FF-5077F6F150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13920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71FE-FCF3-4C21-AE43-FED5777E2B9B}" type="datetimeFigureOut">
              <a:rPr lang="en-NZ" smtClean="0"/>
              <a:t>18/03/2024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F747-C648-493C-88FF-5077F6F150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74912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71FE-FCF3-4C21-AE43-FED5777E2B9B}" type="datetimeFigureOut">
              <a:rPr lang="en-NZ" smtClean="0"/>
              <a:t>18/03/2024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F747-C648-493C-88FF-5077F6F150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9212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7B071FE-FCF3-4C21-AE43-FED5777E2B9B}" type="datetimeFigureOut">
              <a:rPr lang="en-NZ" smtClean="0"/>
              <a:t>18/03/2024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051F747-C648-493C-88FF-5077F6F150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49742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elagh.Thomas@huttvalleydhb.org.nz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263536"/>
            <a:ext cx="8825658" cy="1238596"/>
          </a:xfrm>
        </p:spPr>
        <p:txBody>
          <a:bodyPr>
            <a:normAutofit fontScale="90000"/>
          </a:bodyPr>
          <a:lstStyle/>
          <a:p>
            <a:pPr algn="ctr"/>
            <a:r>
              <a:rPr lang="en-NZ" sz="4400" dirty="0" smtClean="0"/>
              <a:t>NZSSA- Regional Education Day</a:t>
            </a:r>
            <a:br>
              <a:rPr lang="en-NZ" sz="4400" dirty="0" smtClean="0"/>
            </a:br>
            <a:r>
              <a:rPr lang="en-NZ" sz="4400" dirty="0" smtClean="0"/>
              <a:t>(aka Steam meeting)</a:t>
            </a:r>
            <a:endParaRPr lang="en-NZ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2676697"/>
            <a:ext cx="9900972" cy="2776451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NZ" dirty="0" smtClean="0"/>
              <a:t>Come along and join </a:t>
            </a:r>
            <a:r>
              <a:rPr lang="en-NZ" dirty="0" smtClean="0"/>
              <a:t>in, meet </a:t>
            </a:r>
            <a:r>
              <a:rPr lang="en-NZ" dirty="0" smtClean="0"/>
              <a:t>your colleagues from around the central region and learn something new</a:t>
            </a:r>
          </a:p>
          <a:p>
            <a:pPr algn="l"/>
            <a:r>
              <a:rPr lang="en-NZ" dirty="0" smtClean="0"/>
              <a:t>Date:-  Saturday 4</a:t>
            </a:r>
            <a:r>
              <a:rPr lang="en-NZ" baseline="30000" dirty="0" smtClean="0"/>
              <a:t>th</a:t>
            </a:r>
            <a:r>
              <a:rPr lang="en-NZ" dirty="0" smtClean="0"/>
              <a:t> May </a:t>
            </a:r>
            <a:r>
              <a:rPr lang="en-NZ" dirty="0" smtClean="0"/>
              <a:t>2024</a:t>
            </a:r>
          </a:p>
          <a:p>
            <a:pPr algn="l"/>
            <a:r>
              <a:rPr lang="en-NZ" dirty="0" smtClean="0"/>
              <a:t>Time:-   9.30am – 1pm</a:t>
            </a:r>
          </a:p>
          <a:p>
            <a:pPr algn="l"/>
            <a:r>
              <a:rPr lang="en-NZ" dirty="0" smtClean="0"/>
              <a:t>Venue</a:t>
            </a:r>
            <a:r>
              <a:rPr lang="en-NZ" dirty="0" smtClean="0"/>
              <a:t>:- Room 2 - Learning centre -  Clock Tower - Hutt Hospital</a:t>
            </a:r>
          </a:p>
          <a:p>
            <a:r>
              <a:rPr lang="en-NZ" dirty="0" smtClean="0"/>
              <a:t>Morning tea and light lunch provided.</a:t>
            </a:r>
          </a:p>
          <a:p>
            <a:r>
              <a:rPr lang="en-NZ" dirty="0" smtClean="0"/>
              <a:t>RSVP to </a:t>
            </a:r>
            <a:r>
              <a:rPr lang="en-NZ" dirty="0" smtClean="0">
                <a:hlinkClick r:id="rId2"/>
              </a:rPr>
              <a:t>Shelagh.Thomas@huttvalleydhb.org.nz</a:t>
            </a:r>
            <a:r>
              <a:rPr lang="en-NZ" dirty="0" smtClean="0"/>
              <a:t> by 1 May 2024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65639201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12</TotalTime>
  <Words>66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Tw Cen MT</vt:lpstr>
      <vt:lpstr>Droplet</vt:lpstr>
      <vt:lpstr>NZSSA- Regional Education Day (aka Steam meeting)</vt:lpstr>
    </vt:vector>
  </TitlesOfParts>
  <Company>3DHB ICT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NZSSA- Regional Education Day (aka Steam meeting)</dc:title>
  <dc:creator>Shelagh Thomas  [HVDHB]</dc:creator>
  <cp:lastModifiedBy>Shelagh Thomas  [HVDHB]</cp:lastModifiedBy>
  <cp:revision>3</cp:revision>
  <dcterms:created xsi:type="dcterms:W3CDTF">2024-03-17T22:40:40Z</dcterms:created>
  <dcterms:modified xsi:type="dcterms:W3CDTF">2024-03-17T23:12:13Z</dcterms:modified>
</cp:coreProperties>
</file>